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  <p:sldMasterId id="2147483816" r:id="rId2"/>
  </p:sldMasterIdLst>
  <p:notesMasterIdLst>
    <p:notesMasterId r:id="rId4"/>
  </p:notesMasterIdLst>
  <p:handoutMasterIdLst>
    <p:handoutMasterId r:id="rId5"/>
  </p:handoutMasterIdLst>
  <p:sldIdLst>
    <p:sldId id="631" r:id="rId3"/>
  </p:sldIdLst>
  <p:sldSz cx="9144000" cy="6858000" type="screen4x3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108"/>
    <a:srgbClr val="272727"/>
    <a:srgbClr val="EFA82F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58" autoAdjust="0"/>
    <p:restoredTop sz="91331" autoAdjust="0"/>
  </p:normalViewPr>
  <p:slideViewPr>
    <p:cSldViewPr snapToGrid="0" snapToObjects="1">
      <p:cViewPr>
        <p:scale>
          <a:sx n="84" d="100"/>
          <a:sy n="84" d="100"/>
        </p:scale>
        <p:origin x="-570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6C08B0F-9EF4-4C84-B849-9922D957B621}" type="datetimeFigureOut">
              <a:rPr lang="es-ES"/>
              <a:pPr>
                <a:defRPr/>
              </a:pPr>
              <a:t>02/06/2019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7746340-00AA-4480-B185-441543D9AC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0421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32E8274-5333-4C67-AAD2-B21383F3F7A2}" type="datetimeFigureOut">
              <a:rPr lang="es-ES"/>
              <a:pPr>
                <a:defRPr/>
              </a:pPr>
              <a:t>02/06/2019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38B02B9-D7B3-46A6-A501-6D6260ACBC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32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0" y="1835150"/>
            <a:ext cx="239713" cy="717550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713" y="5964238"/>
            <a:ext cx="21796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3365" y="1848218"/>
            <a:ext cx="7772400" cy="345317"/>
          </a:xfrm>
        </p:spPr>
        <p:txBody>
          <a:bodyPr/>
          <a:lstStyle>
            <a:lvl1pPr>
              <a:defRPr sz="2800" cap="all">
                <a:solidFill>
                  <a:srgbClr val="272727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3365" y="2193535"/>
            <a:ext cx="6400800" cy="359763"/>
          </a:xfrm>
        </p:spPr>
        <p:txBody>
          <a:bodyPr anchor="ctr"/>
          <a:lstStyle>
            <a:lvl1pPr marL="0" indent="0" algn="l">
              <a:buNone/>
              <a:defRPr>
                <a:solidFill>
                  <a:srgbClr val="67676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46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8939213" y="500063"/>
            <a:ext cx="217487" cy="4746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00" y="306388"/>
            <a:ext cx="4476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3365" y="1848218"/>
            <a:ext cx="7772400" cy="345317"/>
          </a:xfrm>
        </p:spPr>
        <p:txBody>
          <a:bodyPr/>
          <a:lstStyle>
            <a:lvl1pPr>
              <a:defRPr sz="2800" cap="all">
                <a:solidFill>
                  <a:srgbClr val="272727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3365" y="2193535"/>
            <a:ext cx="6400800" cy="359763"/>
          </a:xfrm>
        </p:spPr>
        <p:txBody>
          <a:bodyPr anchor="ctr">
            <a:noAutofit/>
          </a:bodyPr>
          <a:lstStyle>
            <a:lvl1pPr marL="0" indent="0" algn="l">
              <a:buNone/>
              <a:defRPr>
                <a:solidFill>
                  <a:srgbClr val="27272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102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306388"/>
            <a:ext cx="4397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 userDrawn="1"/>
        </p:nvSpPr>
        <p:spPr>
          <a:xfrm>
            <a:off x="8939213" y="487363"/>
            <a:ext cx="217487" cy="474662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28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306388"/>
            <a:ext cx="4397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 userDrawn="1"/>
        </p:nvSpPr>
        <p:spPr>
          <a:xfrm>
            <a:off x="8939213" y="487363"/>
            <a:ext cx="217487" cy="474662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224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306388"/>
            <a:ext cx="4397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 userDrawn="1"/>
        </p:nvSpPr>
        <p:spPr>
          <a:xfrm>
            <a:off x="8915400" y="482600"/>
            <a:ext cx="239713" cy="492125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7369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32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306388"/>
            <a:ext cx="4397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 userDrawn="1"/>
        </p:nvSpPr>
        <p:spPr>
          <a:xfrm>
            <a:off x="8939213" y="487363"/>
            <a:ext cx="217487" cy="474662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306388"/>
            <a:ext cx="4397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 userDrawn="1"/>
        </p:nvSpPr>
        <p:spPr>
          <a:xfrm>
            <a:off x="8939213" y="487363"/>
            <a:ext cx="217487" cy="474662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33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64451" y="5892800"/>
            <a:ext cx="4381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 userDrawn="1"/>
        </p:nvSpPr>
        <p:spPr>
          <a:xfrm rot="5400000">
            <a:off x="7683500" y="6524626"/>
            <a:ext cx="217487" cy="474662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56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8929688" y="5964238"/>
            <a:ext cx="227012" cy="668337"/>
          </a:xfrm>
          <a:prstGeom prst="rect">
            <a:avLst/>
          </a:prstGeom>
          <a:solidFill>
            <a:srgbClr val="EFA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s-PE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5964238"/>
            <a:ext cx="21780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9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40713" cy="57467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s-PE" smtClean="0"/>
              <a:t>Fuente: Cueva,2018.</a:t>
            </a:r>
            <a:endParaRPr lang="es-P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934571-0537-4051-8FB1-1972EC5F72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292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68313" y="1125538"/>
            <a:ext cx="4038600" cy="48958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9313" y="1125538"/>
            <a:ext cx="4038600" cy="48958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s-PE" smtClean="0"/>
              <a:t>Fuente: Cueva,2018.</a:t>
            </a:r>
            <a:endParaRPr lang="es-P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AC938A-71A8-4D51-BA1E-2EBF5142D8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096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7986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4758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3482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6473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609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5025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3133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5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4181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3634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849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0" t="3380" r="22803" b="15887"/>
          <a:stretch>
            <a:fillRect/>
          </a:stretch>
        </p:blipFill>
        <p:spPr bwMode="auto">
          <a:xfrm>
            <a:off x="0" y="0"/>
            <a:ext cx="9144000" cy="710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_tradnl"/>
              <a:t>CLIC PARA EDITAR TÍTULO</a:t>
            </a:r>
            <a:endParaRPr lang="es-ES"/>
          </a:p>
        </p:txBody>
      </p:sp>
      <p:sp>
        <p:nvSpPr>
          <p:cNvPr id="1028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s-PE" smtClean="0"/>
              <a:t>Fuente: Cueva,2018.</a:t>
            </a: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4BFA5E1-80AE-4C92-893A-47420BA03E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000" kern="1200" cap="all">
          <a:solidFill>
            <a:srgbClr val="EFA82F"/>
          </a:solidFill>
          <a:latin typeface="Arial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000">
          <a:solidFill>
            <a:srgbClr val="EFA82F"/>
          </a:solidFill>
          <a:latin typeface="Arial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EFA82F"/>
        </a:buClr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EFA82F"/>
        </a:buClr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EFA82F"/>
        </a:buClr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EFA82F"/>
        </a:buClr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EFA82F"/>
        </a:buClr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Fuente: Cueva,2018.</a:t>
            </a:r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8FF2185-477D-4F0A-8175-D6F9C6CB294A}" type="slidenum">
              <a:rPr lang="es-P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P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827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0" y="281940"/>
            <a:ext cx="182880" cy="167640"/>
          </a:xfrm>
          <a:prstGeom prst="rect">
            <a:avLst/>
          </a:prstGeom>
        </p:spPr>
      </p:pic>
      <p:pic>
        <p:nvPicPr>
          <p:cNvPr id="483" name="Picture 4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885" y="457200"/>
            <a:ext cx="474345" cy="525780"/>
          </a:xfrm>
          <a:prstGeom prst="rect">
            <a:avLst/>
          </a:prstGeom>
        </p:spPr>
      </p:pic>
      <p:sp>
        <p:nvSpPr>
          <p:cNvPr id="2" name="Freeform 483"/>
          <p:cNvSpPr/>
          <p:nvPr/>
        </p:nvSpPr>
        <p:spPr>
          <a:xfrm>
            <a:off x="8915400" y="483107"/>
            <a:ext cx="228600" cy="492252"/>
          </a:xfrm>
          <a:custGeom>
            <a:avLst/>
            <a:gdLst>
              <a:gd name="connsiteX0" fmla="*/ 0 w 304800"/>
              <a:gd name="connsiteY0" fmla="*/ 492252 h 492252"/>
              <a:gd name="connsiteX1" fmla="*/ 304800 w 304800"/>
              <a:gd name="connsiteY1" fmla="*/ 492252 h 492252"/>
              <a:gd name="connsiteX2" fmla="*/ 304800 w 304800"/>
              <a:gd name="connsiteY2" fmla="*/ 0 h 492252"/>
              <a:gd name="connsiteX3" fmla="*/ 0 w 304800"/>
              <a:gd name="connsiteY3" fmla="*/ 0 h 492252"/>
              <a:gd name="connsiteX4" fmla="*/ 0 w 304800"/>
              <a:gd name="connsiteY4" fmla="*/ 492252 h 492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800" h="492252">
                <a:moveTo>
                  <a:pt x="0" y="492252"/>
                </a:moveTo>
                <a:lnTo>
                  <a:pt x="304800" y="492252"/>
                </a:lnTo>
                <a:lnTo>
                  <a:pt x="304800" y="0"/>
                </a:lnTo>
                <a:lnTo>
                  <a:pt x="0" y="0"/>
                </a:lnTo>
                <a:lnTo>
                  <a:pt x="0" y="492252"/>
                </a:lnTo>
                <a:close/>
              </a:path>
            </a:pathLst>
          </a:custGeom>
          <a:solidFill>
            <a:srgbClr val="EDA72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2 Rectángulo"/>
          <p:cNvSpPr/>
          <p:nvPr/>
        </p:nvSpPr>
        <p:spPr>
          <a:xfrm>
            <a:off x="225779" y="449580"/>
            <a:ext cx="799810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Century Gothic" pitchFamily="34" charset="0"/>
              </a:rPr>
              <a:t>PROPUESTA EN PRO DE LA MADRE TIERRA</a:t>
            </a:r>
          </a:p>
          <a:p>
            <a:pPr algn="ctr"/>
            <a:endParaRPr lang="es-ES" dirty="0">
              <a:latin typeface="Century Gothic" pitchFamily="34" charset="0"/>
            </a:endParaRPr>
          </a:p>
          <a:p>
            <a:pPr algn="just"/>
            <a:r>
              <a:rPr lang="es-ES" dirty="0">
                <a:latin typeface="Century Gothic" pitchFamily="34" charset="0"/>
              </a:rPr>
              <a:t>Yo _________________________________ (nombre completo) con </a:t>
            </a:r>
            <a:r>
              <a:rPr lang="es-ES" dirty="0" smtClean="0">
                <a:latin typeface="Century Gothic" pitchFamily="34" charset="0"/>
              </a:rPr>
              <a:t>código</a:t>
            </a:r>
          </a:p>
          <a:p>
            <a:pPr algn="just"/>
            <a:endParaRPr lang="es-ES" dirty="0">
              <a:latin typeface="Century Gothic" pitchFamily="34" charset="0"/>
            </a:endParaRPr>
          </a:p>
          <a:p>
            <a:pPr algn="just"/>
            <a:endParaRPr lang="es-ES" dirty="0" smtClean="0">
              <a:latin typeface="Century Gothic" pitchFamily="34" charset="0"/>
            </a:endParaRPr>
          </a:p>
          <a:p>
            <a:pPr algn="just"/>
            <a:r>
              <a:rPr lang="es-ES" dirty="0" smtClean="0">
                <a:latin typeface="Century Gothic" pitchFamily="34" charset="0"/>
              </a:rPr>
              <a:t>de estudiante  </a:t>
            </a:r>
            <a:r>
              <a:rPr lang="es-ES" dirty="0">
                <a:latin typeface="Century Gothic" pitchFamily="34" charset="0"/>
              </a:rPr>
              <a:t>_____________________________________como Hijo de la Madre Tierra, realizo la siguiente propuesta en pro del cuidado del Medio Ambiente y convivencia en paz de la familia humana:</a:t>
            </a:r>
          </a:p>
          <a:p>
            <a:pPr algn="just"/>
            <a:endParaRPr lang="es-ES" sz="1600" b="1" dirty="0"/>
          </a:p>
          <a:p>
            <a:pPr algn="just"/>
            <a:endParaRPr lang="es-ES" sz="1600" b="1" dirty="0"/>
          </a:p>
          <a:p>
            <a:pPr algn="just"/>
            <a:r>
              <a:rPr lang="es-ES" sz="2400" b="1" dirty="0">
                <a:latin typeface="Century Gothic" pitchFamily="34" charset="0"/>
              </a:rPr>
              <a:t>¿ Qué propongo?</a:t>
            </a:r>
          </a:p>
          <a:p>
            <a:pPr algn="just"/>
            <a:endParaRPr lang="es-ES" sz="2400" dirty="0">
              <a:latin typeface="Century Gothic" pitchFamily="34" charset="0"/>
            </a:endParaRPr>
          </a:p>
          <a:p>
            <a:pPr algn="just"/>
            <a:endParaRPr lang="es-ES" sz="2400" dirty="0">
              <a:latin typeface="Century Gothic" pitchFamily="34" charset="0"/>
            </a:endParaRPr>
          </a:p>
          <a:p>
            <a:pPr algn="just"/>
            <a:r>
              <a:rPr lang="es-ES" sz="2400" b="1" dirty="0">
                <a:latin typeface="Century Gothic" pitchFamily="34" charset="0"/>
              </a:rPr>
              <a:t>¿ Cómo hacerlo?</a:t>
            </a:r>
          </a:p>
          <a:p>
            <a:pPr algn="just"/>
            <a:endParaRPr lang="es-ES" sz="2400" dirty="0">
              <a:latin typeface="Century Gothic" pitchFamily="34" charset="0"/>
            </a:endParaRPr>
          </a:p>
          <a:p>
            <a:pPr algn="just"/>
            <a:endParaRPr lang="es-ES" sz="2400" dirty="0">
              <a:latin typeface="Century Gothic" pitchFamily="34" charset="0"/>
            </a:endParaRPr>
          </a:p>
          <a:p>
            <a:pPr algn="just"/>
            <a:r>
              <a:rPr lang="es-ES" sz="2400" b="1" dirty="0">
                <a:latin typeface="Century Gothic" pitchFamily="34" charset="0"/>
              </a:rPr>
              <a:t>¿Cuándo y dónde hacerlo?</a:t>
            </a:r>
          </a:p>
          <a:p>
            <a:pPr algn="just"/>
            <a:endParaRPr lang="es-ES" sz="1600" b="1" dirty="0"/>
          </a:p>
        </p:txBody>
      </p:sp>
      <p:sp>
        <p:nvSpPr>
          <p:cNvPr id="25" name="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28949" y="6356351"/>
            <a:ext cx="4218517" cy="365125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PE" dirty="0" smtClean="0">
                <a:solidFill>
                  <a:schemeClr val="tx1"/>
                </a:solidFill>
                <a:latin typeface="Calibri" panose="020F0502020204030204"/>
                <a:ea typeface="+mn-ea"/>
              </a:rPr>
              <a:t>Carrera de Administración y Negocios Internacionales Facultad de Negocios UPN</a:t>
            </a:r>
            <a:endParaRPr lang="es-PE" dirty="0">
              <a:solidFill>
                <a:schemeClr val="tx1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6755998"/>
      </p:ext>
    </p:extLst>
  </p:cSld>
  <p:clrMapOvr>
    <a:masterClrMapping/>
  </p:clrMapOvr>
</p:sld>
</file>

<file path=ppt/theme/theme1.xml><?xml version="1.0" encoding="utf-8"?>
<a:theme xmlns:a="http://schemas.openxmlformats.org/drawingml/2006/main" name="Plantilla UP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</TotalTime>
  <Words>69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Plantilla UPN</vt:lpstr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.</dc:creator>
  <cp:lastModifiedBy>Casa</cp:lastModifiedBy>
  <cp:revision>344</cp:revision>
  <dcterms:created xsi:type="dcterms:W3CDTF">2013-08-21T23:26:32Z</dcterms:created>
  <dcterms:modified xsi:type="dcterms:W3CDTF">2019-06-02T15:02:54Z</dcterms:modified>
</cp:coreProperties>
</file>